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-6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9.png"/><Relationship Id="rId5" Type="http://schemas.openxmlformats.org/officeDocument/2006/relationships/image" Target="../media/image30.png"/><Relationship Id="rId10" Type="http://schemas.openxmlformats.org/officeDocument/2006/relationships/image" Target="../media/image58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45" y="996027"/>
            <a:ext cx="2230302" cy="354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3513" y="-399692"/>
            <a:ext cx="8686654" cy="8613702"/>
            <a:chOff x="4963513" y="-399692"/>
            <a:chExt cx="8686654" cy="8613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3513" y="-399692"/>
              <a:ext cx="8686654" cy="861370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1194" y="1589750"/>
              <a:ext cx="4343327" cy="43068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13" name="Object 8">
            <a:extLst>
              <a:ext uri="{FF2B5EF4-FFF2-40B4-BE49-F238E27FC236}">
                <a16:creationId xmlns:a16="http://schemas.microsoft.com/office/drawing/2014/main" id="{9C11AFCD-5C0E-48D1-80B8-22ED924889E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2283" y="5063254"/>
            <a:ext cx="13672740" cy="6884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351" y="4836843"/>
            <a:ext cx="3838774" cy="8358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649" y="5595001"/>
            <a:ext cx="4798186" cy="10230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5487" y="5071430"/>
            <a:ext cx="1444920" cy="4644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1246" y="7428505"/>
            <a:ext cx="1814310" cy="1470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69181" y="1913480"/>
            <a:ext cx="7043518" cy="6949945"/>
            <a:chOff x="10569181" y="1913480"/>
            <a:chExt cx="7043518" cy="6949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2041" y="-1296873"/>
              <a:ext cx="14087036" cy="1389988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9181" y="1913480"/>
              <a:ext cx="7043518" cy="69499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9609" y="4520819"/>
            <a:ext cx="1310159" cy="2843600"/>
            <a:chOff x="8779609" y="4520819"/>
            <a:chExt cx="1310159" cy="28436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0161" y="3134650"/>
              <a:ext cx="2620318" cy="568720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9609" y="4520819"/>
              <a:ext cx="1310159" cy="28436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6"/>
            <a:ext cx="9276773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25" y="2236479"/>
            <a:ext cx="1022576" cy="44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265" y="3316772"/>
            <a:ext cx="10621164" cy="5265673"/>
            <a:chOff x="1350265" y="3316772"/>
            <a:chExt cx="10621164" cy="5265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88469" y="855784"/>
              <a:ext cx="21242328" cy="1053134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265" y="3316772"/>
              <a:ext cx="10621164" cy="52656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0827" y="5252784"/>
            <a:ext cx="4365234" cy="1446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6"/>
            <a:ext cx="9276773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25" y="2236479"/>
            <a:ext cx="1022576" cy="44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3223" y="3962282"/>
            <a:ext cx="13619268" cy="5732380"/>
            <a:chOff x="2333223" y="3962282"/>
            <a:chExt cx="13619268" cy="5732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20511" y="1251992"/>
              <a:ext cx="27238537" cy="1146476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3223" y="3962282"/>
              <a:ext cx="13619268" cy="5732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69562" y="2873603"/>
            <a:ext cx="10547871" cy="9488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6"/>
            <a:ext cx="9276773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25" y="2236479"/>
            <a:ext cx="1022576" cy="44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20071" y="2948957"/>
            <a:ext cx="12245572" cy="6745863"/>
            <a:chOff x="3020071" y="2948957"/>
            <a:chExt cx="12245572" cy="6745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5866" y="-167126"/>
              <a:ext cx="24491144" cy="134917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0071" y="2948957"/>
              <a:ext cx="12245572" cy="6745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6"/>
            <a:ext cx="9276773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25" y="2236479"/>
            <a:ext cx="1022576" cy="44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42816" y="3030451"/>
            <a:ext cx="13200082" cy="6498666"/>
            <a:chOff x="2542816" y="3030451"/>
            <a:chExt cx="13200082" cy="6498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39092" y="99251"/>
              <a:ext cx="26400164" cy="1299733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816" y="3030451"/>
              <a:ext cx="13200082" cy="6498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6"/>
            <a:ext cx="9276773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2725" y="2236479"/>
            <a:ext cx="1022576" cy="441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3628" y="3066808"/>
            <a:ext cx="11518458" cy="6596040"/>
            <a:chOff x="3383628" y="3066808"/>
            <a:chExt cx="11518458" cy="6596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60335" y="-15946"/>
              <a:ext cx="23036917" cy="1319208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3628" y="3066808"/>
              <a:ext cx="11518458" cy="6596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546535"/>
            <a:ext cx="3419402" cy="945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3740333"/>
            <a:ext cx="9798136" cy="5612839"/>
            <a:chOff x="673016" y="3740333"/>
            <a:chExt cx="9798136" cy="56128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42873" y="1117092"/>
              <a:ext cx="19596272" cy="1122567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3740333"/>
              <a:ext cx="9798136" cy="5612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6181" y="1622724"/>
            <a:ext cx="8736517" cy="5934904"/>
            <a:chOff x="8876181" y="1622724"/>
            <a:chExt cx="8736517" cy="59349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6175" y="-1086475"/>
              <a:ext cx="17473035" cy="118698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6181" y="1622724"/>
              <a:ext cx="8736517" cy="5934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0827" y="6500678"/>
            <a:ext cx="7595541" cy="2311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7619" y="2034115"/>
            <a:ext cx="4658890" cy="3963580"/>
            <a:chOff x="6647619" y="2034115"/>
            <a:chExt cx="4658890" cy="39635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6882" y="311034"/>
              <a:ext cx="9317780" cy="792715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7619" y="2034115"/>
              <a:ext cx="4658890" cy="3963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7731" y="841743"/>
            <a:ext cx="994711" cy="457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40476" y="5929003"/>
            <a:ext cx="7528571" cy="114286"/>
            <a:chOff x="8540476" y="5929003"/>
            <a:chExt cx="7528571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540476" y="5929003"/>
              <a:ext cx="7528571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669" y="6545164"/>
            <a:ext cx="3918772" cy="1068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2662" y="7383297"/>
            <a:ext cx="1890362" cy="4908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430" y="637621"/>
            <a:ext cx="2570003" cy="717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0842" y="5929003"/>
            <a:ext cx="7528571" cy="114286"/>
            <a:chOff x="2440842" y="5929003"/>
            <a:chExt cx="7528571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440842" y="5929003"/>
              <a:ext cx="7528571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8050" y="6518897"/>
            <a:ext cx="4062659" cy="10689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9338" y="7379637"/>
            <a:ext cx="916903" cy="4944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22764" y="6489783"/>
            <a:ext cx="3782515" cy="10980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96758" y="7379637"/>
            <a:ext cx="824998" cy="494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88023" y="4519949"/>
            <a:ext cx="4309667" cy="824069"/>
            <a:chOff x="6988023" y="4519949"/>
            <a:chExt cx="4309667" cy="8240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6978" y="4161702"/>
              <a:ext cx="8619335" cy="164813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8023" y="4519949"/>
              <a:ext cx="4309667" cy="8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05428" y="3278558"/>
            <a:ext cx="2404032" cy="2803072"/>
            <a:chOff x="14105428" y="3278558"/>
            <a:chExt cx="2404032" cy="28030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08022" y="1981632"/>
              <a:ext cx="4808065" cy="56061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05428" y="3278558"/>
              <a:ext cx="2404032" cy="2803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6420" y="2728146"/>
            <a:ext cx="3938515" cy="3583605"/>
            <a:chOff x="1326420" y="2728146"/>
            <a:chExt cx="3938515" cy="35836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86900" y="1092282"/>
              <a:ext cx="7877029" cy="716720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6420" y="2728146"/>
              <a:ext cx="3938515" cy="3583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4055" y="4720639"/>
            <a:ext cx="2347184" cy="8374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51" y="6866605"/>
            <a:ext cx="3491079" cy="835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80287" y="6865011"/>
            <a:ext cx="2214793" cy="8374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351" y="2869756"/>
            <a:ext cx="2276670" cy="835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652" y="3622206"/>
            <a:ext cx="4216205" cy="10230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52382" y="3120547"/>
            <a:ext cx="826853" cy="5144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351" y="4836843"/>
            <a:ext cx="3838774" cy="8358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649" y="5595001"/>
            <a:ext cx="4798186" cy="10230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5487" y="5071430"/>
            <a:ext cx="1444920" cy="4644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85715" y="7110649"/>
            <a:ext cx="1444920" cy="4656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3649" y="7634049"/>
            <a:ext cx="3146824" cy="10837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03335" y="7603890"/>
            <a:ext cx="3656329" cy="5928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54620" y="9400715"/>
            <a:ext cx="3507567" cy="520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51" y="4836843"/>
            <a:ext cx="3838774" cy="8358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649" y="5595001"/>
            <a:ext cx="4798186" cy="1023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5487" y="5071430"/>
            <a:ext cx="1444920" cy="4644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5669" y="4437630"/>
            <a:ext cx="5021669" cy="5021669"/>
            <a:chOff x="6435669" y="4437630"/>
            <a:chExt cx="5021669" cy="5021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143349" y="2145310"/>
              <a:ext cx="10043337" cy="1004333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435669" y="4437630"/>
              <a:ext cx="5021669" cy="5021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5974" y="1557114"/>
            <a:ext cx="4778274" cy="4778274"/>
            <a:chOff x="10335974" y="1557114"/>
            <a:chExt cx="4778274" cy="47782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4760" y="-624100"/>
              <a:ext cx="9556548" cy="95565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5974" y="1557114"/>
              <a:ext cx="4778274" cy="47782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5754" y="5298774"/>
            <a:ext cx="4218258" cy="4049943"/>
            <a:chOff x="13055754" y="5298774"/>
            <a:chExt cx="4218258" cy="4049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122855" y="3450033"/>
              <a:ext cx="8436517" cy="80998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055754" y="5298774"/>
              <a:ext cx="4218258" cy="4049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334" y="4115846"/>
            <a:ext cx="7694376" cy="592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3669824"/>
            <a:ext cx="8990904" cy="5061733"/>
            <a:chOff x="673016" y="3669824"/>
            <a:chExt cx="8990904" cy="50617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57243" y="1304150"/>
              <a:ext cx="17981808" cy="1012346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669824"/>
              <a:ext cx="8990904" cy="50617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334" y="4115846"/>
            <a:ext cx="7694376" cy="592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3877237"/>
            <a:ext cx="9073895" cy="5123399"/>
            <a:chOff x="673016" y="3877237"/>
            <a:chExt cx="9073895" cy="51233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96726" y="1482743"/>
              <a:ext cx="18147790" cy="102467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877237"/>
              <a:ext cx="9073895" cy="51233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334" y="4115846"/>
            <a:ext cx="7694376" cy="592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3742225"/>
            <a:ext cx="9014945" cy="4991805"/>
            <a:chOff x="673016" y="3742225"/>
            <a:chExt cx="9014945" cy="4991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71546" y="1409233"/>
              <a:ext cx="18029890" cy="99836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742225"/>
              <a:ext cx="9014945" cy="49918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334" y="4115846"/>
            <a:ext cx="7694376" cy="592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3669824"/>
            <a:ext cx="9073895" cy="5114494"/>
            <a:chOff x="673016" y="3669824"/>
            <a:chExt cx="9073895" cy="51144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97016" y="1279492"/>
              <a:ext cx="18147790" cy="1022898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669824"/>
              <a:ext cx="9073895" cy="51144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2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6730" y="881301"/>
            <a:ext cx="994711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055" y="2869756"/>
            <a:ext cx="4226746" cy="833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3049" y="3120544"/>
            <a:ext cx="1191053" cy="51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3335" y="3622206"/>
            <a:ext cx="3765290" cy="59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3334" y="4115846"/>
            <a:ext cx="7694376" cy="592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828" y="1480926"/>
            <a:ext cx="3718535" cy="945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2790834"/>
            <a:ext cx="8188191" cy="6708492"/>
            <a:chOff x="673016" y="2790834"/>
            <a:chExt cx="8188191" cy="6708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65654" y="-307987"/>
              <a:ext cx="16376383" cy="1341698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016" y="2790834"/>
              <a:ext cx="8188191" cy="6708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eooomji</cp:lastModifiedBy>
  <cp:revision>2</cp:revision>
  <dcterms:created xsi:type="dcterms:W3CDTF">2022-09-14T13:13:50Z</dcterms:created>
  <dcterms:modified xsi:type="dcterms:W3CDTF">2022-09-14T04:15:17Z</dcterms:modified>
</cp:coreProperties>
</file>